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1" d="100"/>
          <a:sy n="81" d="100"/>
        </p:scale>
        <p:origin x="-24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D436-2757-4F41-BE46-651D5D2553DA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C507-6EC8-47DD-BEE9-4CBD7AC85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24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D436-2757-4F41-BE46-651D5D2553DA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C507-6EC8-47DD-BEE9-4CBD7AC85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20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D436-2757-4F41-BE46-651D5D2553DA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C507-6EC8-47DD-BEE9-4CBD7AC85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29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D436-2757-4F41-BE46-651D5D2553DA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C507-6EC8-47DD-BEE9-4CBD7AC858E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4633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D436-2757-4F41-BE46-651D5D2553DA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C507-6EC8-47DD-BEE9-4CBD7AC85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48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D436-2757-4F41-BE46-651D5D2553DA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C507-6EC8-47DD-BEE9-4CBD7AC85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7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D436-2757-4F41-BE46-651D5D2553DA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C507-6EC8-47DD-BEE9-4CBD7AC85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36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D436-2757-4F41-BE46-651D5D2553DA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C507-6EC8-47DD-BEE9-4CBD7AC85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88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D436-2757-4F41-BE46-651D5D2553DA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C507-6EC8-47DD-BEE9-4CBD7AC85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2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D436-2757-4F41-BE46-651D5D2553DA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C507-6EC8-47DD-BEE9-4CBD7AC85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9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D436-2757-4F41-BE46-651D5D2553DA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C507-6EC8-47DD-BEE9-4CBD7AC85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7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D436-2757-4F41-BE46-651D5D2553DA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C507-6EC8-47DD-BEE9-4CBD7AC85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13559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D436-2757-4F41-BE46-651D5D2553DA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C507-6EC8-47DD-BEE9-4CBD7AC85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49795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D436-2757-4F41-BE46-651D5D2553DA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C507-6EC8-47DD-BEE9-4CBD7AC85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3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D436-2757-4F41-BE46-651D5D2553DA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C507-6EC8-47DD-BEE9-4CBD7AC85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73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D436-2757-4F41-BE46-651D5D2553DA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C507-6EC8-47DD-BEE9-4CBD7AC85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89488"/>
      </p:ext>
    </p:extLst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D436-2757-4F41-BE46-651D5D2553DA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C507-6EC8-47DD-BEE9-4CBD7AC85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35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8D436-2757-4F41-BE46-651D5D2553DA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1C507-6EC8-47DD-BEE9-4CBD7AC85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5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hdphoto" Target="../media/hdphoto2.wdp"/><Relationship Id="rId2" Type="http://schemas.openxmlformats.org/officeDocument/2006/relationships/image" Target="../media/image8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9.png"/><Relationship Id="rId3" Type="http://schemas.microsoft.com/office/2007/relationships/hdphoto" Target="../media/hdphoto4.wdp"/><Relationship Id="rId7" Type="http://schemas.openxmlformats.org/officeDocument/2006/relationships/image" Target="../media/image22.png"/><Relationship Id="rId12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4.png"/><Relationship Id="rId5" Type="http://schemas.openxmlformats.org/officeDocument/2006/relationships/image" Target="../media/image9.png"/><Relationship Id="rId1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5" Type="http://schemas.openxmlformats.org/officeDocument/2006/relationships/image" Target="../media/image14.png"/><Relationship Id="rId10" Type="http://schemas.microsoft.com/office/2007/relationships/hdphoto" Target="../media/hdphoto3.wdp"/><Relationship Id="rId4" Type="http://schemas.openxmlformats.org/officeDocument/2006/relationships/image" Target="../media/image27.png"/><Relationship Id="rId9" Type="http://schemas.openxmlformats.org/officeDocument/2006/relationships/image" Target="../media/image18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22" name="Picture 2" descr="Image result for explosion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38" y="140677"/>
            <a:ext cx="11043139" cy="641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nip Same Side Corner Rectangle 21"/>
          <p:cNvSpPr/>
          <p:nvPr/>
        </p:nvSpPr>
        <p:spPr>
          <a:xfrm>
            <a:off x="4563688" y="966359"/>
            <a:ext cx="2926080" cy="1837113"/>
          </a:xfrm>
          <a:prstGeom prst="snip2Same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968" y="2029904"/>
            <a:ext cx="2754489" cy="25499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439" y="2140864"/>
            <a:ext cx="2676376" cy="2576271"/>
          </a:xfrm>
          <a:prstGeom prst="rect">
            <a:avLst/>
          </a:prstGeom>
        </p:spPr>
      </p:pic>
      <p:sp>
        <p:nvSpPr>
          <p:cNvPr id="17" name="Horizontal Scroll 16"/>
          <p:cNvSpPr/>
          <p:nvPr/>
        </p:nvSpPr>
        <p:spPr>
          <a:xfrm>
            <a:off x="4349262" y="4579829"/>
            <a:ext cx="3270738" cy="1840523"/>
          </a:xfrm>
          <a:prstGeom prst="horizontalScroll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START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CONTINUE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SETTINGS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EXIT GAME</a:t>
            </a:r>
            <a:endParaRPr lang="en-US" sz="24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51" y="1017129"/>
            <a:ext cx="2299713" cy="1753830"/>
          </a:xfrm>
          <a:prstGeom prst="rect">
            <a:avLst/>
          </a:prstGeom>
        </p:spPr>
      </p:pic>
      <p:sp>
        <p:nvSpPr>
          <p:cNvPr id="2" name="Curved Up Ribbon 1"/>
          <p:cNvSpPr/>
          <p:nvPr/>
        </p:nvSpPr>
        <p:spPr>
          <a:xfrm>
            <a:off x="3024554" y="2749170"/>
            <a:ext cx="6092963" cy="2274278"/>
          </a:xfrm>
          <a:prstGeom prst="ellipseRibbon2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SKY</a:t>
            </a:r>
          </a:p>
          <a:p>
            <a:pPr algn="ctr"/>
            <a:r>
              <a:rPr lang="en-US" sz="3600" dirty="0" smtClean="0"/>
              <a:t>BUSTER</a:t>
            </a:r>
            <a:endParaRPr lang="en-US" sz="3600" dirty="0" smtClean="0"/>
          </a:p>
        </p:txBody>
      </p:sp>
      <p:pic>
        <p:nvPicPr>
          <p:cNvPr id="1028" name="Picture 4" descr="Image result for bullet shot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194" y="4527075"/>
            <a:ext cx="571020" cy="96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4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49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502" y="5570145"/>
            <a:ext cx="1387779" cy="718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780663" y="188538"/>
            <a:ext cx="4575375" cy="2170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905413" y="793859"/>
            <a:ext cx="1126477" cy="960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69895">
            <a:off x="143681" y="502488"/>
            <a:ext cx="827838" cy="8278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289070" y="1489166"/>
            <a:ext cx="1126477" cy="960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251953" y="2798275"/>
            <a:ext cx="1126477" cy="9601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93534" y="28410"/>
            <a:ext cx="207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000000000000000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02" y="2950369"/>
            <a:ext cx="1127125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475" y="2061736"/>
            <a:ext cx="1127125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 descr="Image result for bullet shot 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72914" y="4480730"/>
            <a:ext cx="285509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bullet shot 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37723" y="5055691"/>
            <a:ext cx="238348" cy="64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bullet shot 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736734" y="4849105"/>
            <a:ext cx="285509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bullet shot 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173172" y="4052465"/>
            <a:ext cx="285509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bullet shot 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01223" y="3648990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bullet shot 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05786" y="4073567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bullet shot 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19361" y="1673919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result for bullet shot 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724525" y="2504792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bullet shot 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228255" y="3042576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bullet shot 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56681" y="4623485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bullet shot 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218624" y="3499754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bullet shot 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724524" y="2891911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ed cross 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58" y="27595"/>
            <a:ext cx="922182" cy="63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red cross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46" y="0"/>
            <a:ext cx="922182" cy="63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red cross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845" y="28410"/>
            <a:ext cx="922182" cy="63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bullet shot 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05784" y="1931516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01" y="1779171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148" y="1679343"/>
            <a:ext cx="101758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" y="3824625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775" y="4419142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31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49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69895">
            <a:off x="143681" y="426662"/>
            <a:ext cx="827838" cy="8278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403" y="5826550"/>
            <a:ext cx="1387779" cy="7184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32303" y="1917518"/>
            <a:ext cx="1126477" cy="960120"/>
          </a:xfrm>
          <a:prstGeom prst="rect">
            <a:avLst/>
          </a:prstGeom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759" y="890896"/>
            <a:ext cx="1127125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780" y="3246873"/>
            <a:ext cx="1127125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835662" y="0"/>
            <a:ext cx="2356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000000000000000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907" y="840581"/>
            <a:ext cx="1127125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130" y="2634576"/>
            <a:ext cx="1127125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 descr="Image result for red cross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845" y="28410"/>
            <a:ext cx="922182" cy="63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red cross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28" y="28410"/>
            <a:ext cx="922182" cy="63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red cross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82" y="28410"/>
            <a:ext cx="922182" cy="63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hadouken png"/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62" y="2455984"/>
            <a:ext cx="1981200" cy="194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result for hadouken png"/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167176"/>
            <a:ext cx="1981200" cy="194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result for hadouken png"/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877" y="1081077"/>
            <a:ext cx="1981200" cy="194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bullet shot 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19539" y="2138937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bullet shot 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68383" y="1753767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bullet shot 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67758" y="2854566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bullet shot 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50871" y="3205414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result for bullet shot 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67910" y="3460980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bullet shot 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94559" y="3945494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bullet shot 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786688" y="2266720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bullet shot 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786687" y="1753767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bullet shot 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83379" y="3929173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bullet shot 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96677" y="4469607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251" y="3806239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46" y="1535943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080" y="598811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260" y="2856745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19" y="3643116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054" y="878070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90" y="5259976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241" y="4977838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622" y="3806239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Image result for bullet shot 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72914" y="4480730"/>
            <a:ext cx="285509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bullet shot 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25314" y="4633130"/>
            <a:ext cx="285509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bullet shot 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777714" y="4785530"/>
            <a:ext cx="285509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bullet shot 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930114" y="4937930"/>
            <a:ext cx="285509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bullet shot 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82514" y="5090330"/>
            <a:ext cx="285509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Image result for bullet shot 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34914" y="5242730"/>
            <a:ext cx="285509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58862" y="429623"/>
            <a:ext cx="2194320" cy="235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84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shoot em up games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69895">
            <a:off x="143681" y="320044"/>
            <a:ext cx="827838" cy="8278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93534" y="28410"/>
            <a:ext cx="207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000000000000000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03" name="Picture 7" descr="Image result for shoot em up games aircraft 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58893" y="28410"/>
            <a:ext cx="2215661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Image result for shoot em up games aircraft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815" y="5802923"/>
            <a:ext cx="1053338" cy="93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Image result for shoot em up games aircraft png"/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21786" y="2482786"/>
            <a:ext cx="904394" cy="110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631" y="948366"/>
            <a:ext cx="901700" cy="110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781" y="3033774"/>
            <a:ext cx="901700" cy="110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873" y="767556"/>
            <a:ext cx="901700" cy="110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82" y="1500998"/>
            <a:ext cx="908050" cy="11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 descr="Image result for red cross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46" y="0"/>
            <a:ext cx="922182" cy="63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red cross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7" y="11723"/>
            <a:ext cx="922182" cy="63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red cross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339" y="-10611"/>
            <a:ext cx="922182" cy="63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fireball png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661203" y="2015523"/>
            <a:ext cx="1004375" cy="55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fireball 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69149" y="3230264"/>
            <a:ext cx="1595148" cy="66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fireball png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50780" y="4268649"/>
            <a:ext cx="1004375" cy="55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fireball png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84790" y="3567474"/>
            <a:ext cx="1004375" cy="55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fireball png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33631" y="2990927"/>
            <a:ext cx="1004375" cy="55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fireball png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6240" y="2708879"/>
            <a:ext cx="1004375" cy="55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fireball png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32292" y="1775583"/>
            <a:ext cx="1004375" cy="55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bullet shot 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868779" y="2295224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result for bullet shot 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68217" y="2409758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bullet shot 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55370" y="2902916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bullet shot 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52820" y="3526517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bullet shot 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73597" y="3070557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bullet shot 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73598" y="3579346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bullet shot 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31110" y="1290848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bullet shot 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46771" y="1403005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bullet shot 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82485" y="2564227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mage result for bullet shot 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60489" y="2598549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Image result for bullet shot 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68908" y="1905193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bullet shot 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31109" y="1777410"/>
            <a:ext cx="255565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82" y="4790414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9" y="4408840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039" y="3788844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579" y="1407854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631" y="2821614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522" y="5560816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427" y="315410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49" y="3810638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499" y="4766968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994" y="2222736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577" y="4283782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427" y="2514046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034" y="898497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28" y="5179241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Image result for shoot em up games aircraft 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65" y="814645"/>
            <a:ext cx="1015839" cy="7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Image result for bullet shot 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94665" y="4904872"/>
            <a:ext cx="285509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bullet shot 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45763" y="5416498"/>
            <a:ext cx="285509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bullet shot 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565000" y="5413211"/>
            <a:ext cx="285509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Image result for bullet shot 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45764" y="4904871"/>
            <a:ext cx="285509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Image result for bullet shot 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86490" y="4973167"/>
            <a:ext cx="285509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Image result for bullet shot 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653938" y="4855935"/>
            <a:ext cx="285509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mage result for bullet shot 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881404" y="5099873"/>
            <a:ext cx="285509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Image result for bullet shot 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37545" y="5416498"/>
            <a:ext cx="285509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Image result for bullet shot 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738131" y="5416498"/>
            <a:ext cx="285509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bullet shot 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67383" y="5258676"/>
            <a:ext cx="285509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bullet shot 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04648" y="5115920"/>
            <a:ext cx="285509" cy="7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10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74" y="2030787"/>
            <a:ext cx="2409144" cy="1875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22278" y="586154"/>
            <a:ext cx="2414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Attack:</a:t>
            </a:r>
            <a:endParaRPr lang="en-US" sz="2800" dirty="0"/>
          </a:p>
        </p:txBody>
      </p:sp>
      <p:sp>
        <p:nvSpPr>
          <p:cNvPr id="6" name="Flowchart: Process 5"/>
          <p:cNvSpPr/>
          <p:nvPr/>
        </p:nvSpPr>
        <p:spPr>
          <a:xfrm>
            <a:off x="5081964" y="1371600"/>
            <a:ext cx="1871286" cy="504093"/>
          </a:xfrm>
          <a:prstGeom prst="flowChartProcess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39863" y="1939973"/>
            <a:ext cx="2414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Defense:</a:t>
            </a:r>
            <a:endParaRPr lang="en-US" sz="2800" dirty="0"/>
          </a:p>
        </p:txBody>
      </p:sp>
      <p:sp>
        <p:nvSpPr>
          <p:cNvPr id="8" name="Flowchart: Process 7"/>
          <p:cNvSpPr/>
          <p:nvPr/>
        </p:nvSpPr>
        <p:spPr>
          <a:xfrm>
            <a:off x="5076098" y="2464540"/>
            <a:ext cx="1641225" cy="504093"/>
          </a:xfrm>
          <a:prstGeom prst="flowChartProcess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63668" y="3117458"/>
            <a:ext cx="2414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Speed:</a:t>
            </a:r>
            <a:endParaRPr lang="en-US" sz="2800" dirty="0"/>
          </a:p>
        </p:txBody>
      </p:sp>
      <p:sp>
        <p:nvSpPr>
          <p:cNvPr id="10" name="Flowchart: Process 9"/>
          <p:cNvSpPr/>
          <p:nvPr/>
        </p:nvSpPr>
        <p:spPr>
          <a:xfrm>
            <a:off x="5064379" y="3758346"/>
            <a:ext cx="1652944" cy="504093"/>
          </a:xfrm>
          <a:prstGeom prst="flowChartProcess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55785" y="1093333"/>
            <a:ext cx="241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Customize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5064375" y="4689231"/>
            <a:ext cx="2414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Special:</a:t>
            </a:r>
            <a:endParaRPr lang="en-US" sz="2800" dirty="0"/>
          </a:p>
        </p:txBody>
      </p:sp>
      <p:sp>
        <p:nvSpPr>
          <p:cNvPr id="11" name="Pentagon 10"/>
          <p:cNvSpPr/>
          <p:nvPr/>
        </p:nvSpPr>
        <p:spPr>
          <a:xfrm>
            <a:off x="5779477" y="5357446"/>
            <a:ext cx="2532185" cy="738554"/>
          </a:xfrm>
          <a:prstGeom prst="homePlate">
            <a:avLst/>
          </a:prstGeom>
          <a:solidFill>
            <a:schemeClr val="tx1">
              <a:lumMod val="6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Hyper Blast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85800" y="4950841"/>
            <a:ext cx="1811215" cy="129755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UPGRADE </a:t>
            </a:r>
            <a:r>
              <a:rPr lang="en-US" dirty="0" smtClean="0">
                <a:solidFill>
                  <a:srgbClr val="FFC000"/>
                </a:solidFill>
              </a:rPr>
              <a:t>1000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9" name="Flowchart: Process 18"/>
          <p:cNvSpPr/>
          <p:nvPr/>
        </p:nvSpPr>
        <p:spPr>
          <a:xfrm>
            <a:off x="6755423" y="2464540"/>
            <a:ext cx="395653" cy="504093"/>
          </a:xfrm>
          <a:prstGeom prst="flowChartProces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Process 19"/>
          <p:cNvSpPr/>
          <p:nvPr/>
        </p:nvSpPr>
        <p:spPr>
          <a:xfrm>
            <a:off x="6951784" y="1365738"/>
            <a:ext cx="395653" cy="504093"/>
          </a:xfrm>
          <a:prstGeom prst="flowChartProces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Process 20"/>
          <p:cNvSpPr/>
          <p:nvPr/>
        </p:nvSpPr>
        <p:spPr>
          <a:xfrm>
            <a:off x="6755423" y="3788279"/>
            <a:ext cx="395653" cy="504093"/>
          </a:xfrm>
          <a:prstGeom prst="flowChartProcess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rot="16200000" flipV="1">
            <a:off x="3443345" y="2807426"/>
            <a:ext cx="832339" cy="736394"/>
          </a:xfrm>
          <a:prstGeom prst="up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 rot="16200000">
            <a:off x="276751" y="2838760"/>
            <a:ext cx="832339" cy="778506"/>
          </a:xfrm>
          <a:prstGeom prst="up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 Same Side Corner Rectangle 16"/>
          <p:cNvSpPr/>
          <p:nvPr/>
        </p:nvSpPr>
        <p:spPr>
          <a:xfrm>
            <a:off x="3094892" y="5181600"/>
            <a:ext cx="1547446" cy="914400"/>
          </a:xfrm>
          <a:prstGeom prst="round2Same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Change color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02" name="Picture 6" descr="Image result for globe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17" y="53023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Up Arrow 28"/>
          <p:cNvSpPr/>
          <p:nvPr/>
        </p:nvSpPr>
        <p:spPr>
          <a:xfrm rot="16200000">
            <a:off x="9875977" y="4413586"/>
            <a:ext cx="832339" cy="2016670"/>
          </a:xfrm>
          <a:prstGeom prst="up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/>
          <p:cNvSpPr/>
          <p:nvPr/>
        </p:nvSpPr>
        <p:spPr>
          <a:xfrm rot="16200000" flipV="1">
            <a:off x="9879297" y="2996307"/>
            <a:ext cx="832339" cy="2023311"/>
          </a:xfrm>
          <a:prstGeom prst="up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816022" y="3166722"/>
            <a:ext cx="2414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Next Mission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8970764" y="4470811"/>
            <a:ext cx="302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Previous mission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303667" y="246185"/>
            <a:ext cx="140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LOBBY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37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</TotalTime>
  <Words>30</Words>
  <Application>Microsoft Office PowerPoint</Application>
  <PresentationFormat>Custom</PresentationFormat>
  <Paragraphs>20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ITHelpdesk</dc:creator>
  <cp:lastModifiedBy>user</cp:lastModifiedBy>
  <cp:revision>39</cp:revision>
  <dcterms:created xsi:type="dcterms:W3CDTF">2019-08-29T23:39:21Z</dcterms:created>
  <dcterms:modified xsi:type="dcterms:W3CDTF">2019-09-15T11:10:24Z</dcterms:modified>
</cp:coreProperties>
</file>